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73" r:id="rId19"/>
    <p:sldId id="274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71F9A-44B7-FB60-60DC-FF520B089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263BD2-DC41-6296-A440-7FAB6DE96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24B79-8A0E-703C-BF4D-9B677D9C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802-5CCA-471A-AA55-83C85D146B4B}" type="datetimeFigureOut">
              <a:rPr lang="es-AR" smtClean="0"/>
              <a:t>11/9/2024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A7D3D4-1EEE-7A64-4332-A0F9B6B2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5A56E8-A5F0-8B88-80FB-FD0FB871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CFC-FEF3-4B72-A699-B25B62DFC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773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4B4EB-03E5-73A1-EA4F-1B9BE5DD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87D29D-AEB5-387E-EA06-1A292481D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E4D2C3-0AB2-05E9-EF81-0E031FE2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802-5CCA-471A-AA55-83C85D146B4B}" type="datetimeFigureOut">
              <a:rPr lang="es-AR" smtClean="0"/>
              <a:t>11/9/2024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99F420-D146-4117-A34B-6F8B2277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933711-58AA-5A5A-F591-17F80F78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CFC-FEF3-4B72-A699-B25B62DFC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133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79E003-5D51-8519-D5F8-8E673468D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185BA0-2B7C-AB63-F1F3-FDBA3204B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B18D7-95E1-404E-DDFF-4E0AFE36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802-5CCA-471A-AA55-83C85D146B4B}" type="datetimeFigureOut">
              <a:rPr lang="es-AR" smtClean="0"/>
              <a:t>11/9/2024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CBAA9-0738-CC28-DDC6-16CC8FF5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A1CCF6-45D8-6537-056C-4EAA4771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CFC-FEF3-4B72-A699-B25B62DFC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117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98399-35F9-CBD8-8DFB-123C360F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90EF09-2A8B-9936-4142-42138AFDC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24E498-DD96-2A92-AA28-787C75E2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802-5CCA-471A-AA55-83C85D146B4B}" type="datetimeFigureOut">
              <a:rPr lang="es-AR" smtClean="0"/>
              <a:t>11/9/2024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B9E360-11F3-8DE7-DFD3-08D39A00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ABCD6-1951-1C3A-D34A-76A65EC1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CFC-FEF3-4B72-A699-B25B62DFC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701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27523-A63C-47AC-BE26-DDCBFDB0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C163AD-6711-B1D9-CA6B-8EC14AE6F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BC7AEB-F8D0-0439-AC0F-EF02C3D9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802-5CCA-471A-AA55-83C85D146B4B}" type="datetimeFigureOut">
              <a:rPr lang="es-AR" smtClean="0"/>
              <a:t>11/9/2024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BD0060-543D-AE5F-B346-9BCDB191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28A46-F014-BA74-6BBF-B1853DE8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CFC-FEF3-4B72-A699-B25B62DFC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2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B115F-42C1-72B5-E0F7-95818B90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7200E7-C5B1-13BB-97ED-057048959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09516A-37B9-86B0-D1EB-4BAE1C3C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799C33-C352-1B15-114A-112958ED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802-5CCA-471A-AA55-83C85D146B4B}" type="datetimeFigureOut">
              <a:rPr lang="es-AR" smtClean="0"/>
              <a:t>11/9/2024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872186-35CB-B797-4541-729E7B7E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E275CF-31F6-1563-478B-89AFBB02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CFC-FEF3-4B72-A699-B25B62DFC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882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E8C5D-7C84-1C10-BE02-1BAB6F9E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81F4C5-6C49-0768-50BD-B21D5C43D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267016-2A4C-B7BE-4F62-479A7D1D0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42B33F-C5C6-230A-1D90-9D427804B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D4FE26-E685-B468-7432-1FEDAA13A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055098-4380-5DB5-26A0-DF46E577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802-5CCA-471A-AA55-83C85D146B4B}" type="datetimeFigureOut">
              <a:rPr lang="es-AR" smtClean="0"/>
              <a:t>11/9/2024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53AE30-FDE8-FF6F-9704-72251773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56CA15-77C9-642C-5CF2-D466A771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CFC-FEF3-4B72-A699-B25B62DFC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152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0C39B-7A19-948A-253A-8A8E3D37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435A4C-2CDD-5E5F-FAF5-494CE6F3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802-5CCA-471A-AA55-83C85D146B4B}" type="datetimeFigureOut">
              <a:rPr lang="es-AR" smtClean="0"/>
              <a:t>11/9/2024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D88359-69D8-ABFB-663C-7EA10F4D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923888-13FE-F5B5-A7AF-142CE4E5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CFC-FEF3-4B72-A699-B25B62DFC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093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B6930B2-6736-EE26-1520-199B24D9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802-5CCA-471A-AA55-83C85D146B4B}" type="datetimeFigureOut">
              <a:rPr lang="es-AR" smtClean="0"/>
              <a:t>11/9/2024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2740D2-38E0-8FA8-782D-4FC3D48F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8E73C0-1E1C-AD0E-D785-2B061C66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CFC-FEF3-4B72-A699-B25B62DFC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83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37ED0-9A5A-44D6-1BBD-9C7F0718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1670B6-8127-4738-98A0-C0AB67DD4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08BAA3-70EF-1C92-4ED7-4D75FCDBB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D2832A-328F-64D4-9107-B6749524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802-5CCA-471A-AA55-83C85D146B4B}" type="datetimeFigureOut">
              <a:rPr lang="es-AR" smtClean="0"/>
              <a:t>11/9/2024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1F9B8B-7DD9-FE27-6960-CC4B03E5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E17E0D-F5D5-548E-A21A-EA97B904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CFC-FEF3-4B72-A699-B25B62DFC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530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FA8A9-4D13-6103-C4C7-108121AF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2515A6-3CC6-1ED6-B464-34339E7D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38A8A0-B6F7-E7B7-7355-BEE80551A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AC6EB6-5E71-76BB-DAD8-1EE334BC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0802-5CCA-471A-AA55-83C85D146B4B}" type="datetimeFigureOut">
              <a:rPr lang="es-AR" smtClean="0"/>
              <a:t>11/9/2024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47497E-F2ED-FF64-FC3F-1F5191BE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31350E-B9BC-EF11-E69E-21EC66B8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ACFC-FEF3-4B72-A699-B25B62DFC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671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427AE7-FB93-E08A-0750-4F3CAE62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5B9B37-4B2D-DE26-367F-028124883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1D29FE-32EF-D453-63B4-C745B6B3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650802-5CCA-471A-AA55-83C85D146B4B}" type="datetimeFigureOut">
              <a:rPr lang="es-AR" smtClean="0"/>
              <a:t>11/9/2024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914831-7703-A3E4-C5CF-7570E4E22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C14FB-6096-8A66-3043-F04438D3E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DACFC-FEF3-4B72-A699-B25B62DFC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165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0C5F674-F7B6-CE49-D070-75D03CBEA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7D91C68-F1FD-E4CC-2190-B92CFEC0E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4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4502CE4-5051-05BB-3D8F-4102098A8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077B646-CE45-20CD-230E-C6FA2B981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3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, Teams&#10;&#10;Descripción generada automáticamente">
            <a:extLst>
              <a:ext uri="{FF2B5EF4-FFF2-40B4-BE49-F238E27FC236}">
                <a16:creationId xmlns:a16="http://schemas.microsoft.com/office/drawing/2014/main" id="{DA9373C9-BC1A-B8B3-6811-A75294B6B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57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Teams&#10;&#10;Descripción generada automáticamente">
            <a:extLst>
              <a:ext uri="{FF2B5EF4-FFF2-40B4-BE49-F238E27FC236}">
                <a16:creationId xmlns:a16="http://schemas.microsoft.com/office/drawing/2014/main" id="{C326A782-CEBF-1382-1823-F746866FF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11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665C622-A61D-70FC-0DF5-3B2081275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1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1131B17-58E8-5D02-F96E-40C87A5AC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057DB19-272F-9B1B-CF2F-6DFDCFD6C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6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6C781502-9038-3E32-E5C8-84E9469F8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60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0C50C5C-6DD9-3D6C-F8FD-34DD2D05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5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46D797FF-CF4E-6E4B-5C5D-DCA201232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89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60E646E-630E-0DC0-99A6-178F26AE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25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B35C0F2-BE98-9E08-A9C9-47DBEE9D7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30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CD0B5C9E-A1BE-0837-F1E4-90BAC9F2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8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2E665D41-BBEB-B1D6-BBD0-3159928F4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8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8A8CDA1-9087-0306-1975-380A8AB79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7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6C63A928-8086-180D-33C7-BC9074859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3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D662ABB4-1433-1014-5BA9-30B7F4A08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6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2548903-A17F-9D40-C509-EDB723DC4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7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AA8D439-52BD-8C60-6D2C-394F722A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1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98250BA3-ACC7-4477-5FF7-00CA78D7E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3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Yanina Beatriz Guiñazu</dc:creator>
  <cp:lastModifiedBy>Yanina Beatriz Guiñazu</cp:lastModifiedBy>
  <cp:revision>3</cp:revision>
  <dcterms:created xsi:type="dcterms:W3CDTF">2024-09-05T14:04:19Z</dcterms:created>
  <dcterms:modified xsi:type="dcterms:W3CDTF">2024-09-11T10:51:17Z</dcterms:modified>
</cp:coreProperties>
</file>